
<file path=[Content_Types].xml><?xml version="1.0" encoding="utf-8"?>
<Types xmlns="http://schemas.openxmlformats.org/package/2006/content-types">
  <Default Extension="xml" ContentType="application/xml"/>
  <Default Extension="mp3" ContentType="audi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media/audio1.bin" ContentType="audio/unknown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8"/>
  </p:notesMasterIdLst>
  <p:handoutMasterIdLst>
    <p:handoutMasterId r:id="rId9"/>
  </p:handoutMasterIdLst>
  <p:sldIdLst>
    <p:sldId id="257" r:id="rId2"/>
    <p:sldId id="263" r:id="rId3"/>
    <p:sldId id="259" r:id="rId4"/>
    <p:sldId id="260" r:id="rId5"/>
    <p:sldId id="261" r:id="rId6"/>
    <p:sldId id="262" r:id="rId7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42554AC0-5CE8-6A49-8DBE-6C7E7B2248AC}">
          <p14:sldIdLst>
            <p14:sldId id="257"/>
            <p14:sldId id="263"/>
            <p14:sldId id="259"/>
            <p14:sldId id="260"/>
            <p14:sldId id="261"/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 autoAdjust="0"/>
    <p:restoredTop sz="94637" autoAdjust="0"/>
  </p:normalViewPr>
  <p:slideViewPr>
    <p:cSldViewPr snapToGrid="0" snapToObjects="1">
      <p:cViewPr varScale="1">
        <p:scale>
          <a:sx n="63" d="100"/>
          <a:sy n="63" d="100"/>
        </p:scale>
        <p:origin x="-1448" y="-96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81893-1047-034C-A876-D0F5F1B84D62}" type="datetime1">
              <a:rPr lang="en-US" smtClean="0"/>
              <a:t>4/19/14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A8E46-2EA6-B040-8CBF-AA31449B5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8109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audio1.bin>
</file>

<file path=ppt/media/image1.pn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8A547-FF96-0C45-BC5E-FC89CA7449F5}" type="datetime1">
              <a:rPr lang="en-US" smtClean="0"/>
              <a:t>4/19/14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1B6C5A-18DD-BB4B-9555-5DC42195F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230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1B6C5A-18DD-BB4B-9555-5DC42195F1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46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DE67-05BD-2948-83EF-2165DB4CD06E}" type="datetime12">
              <a:rPr lang="en-US" smtClean="0"/>
              <a:t>7:41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FBAC0-A46A-D44A-8618-6C3634A040EC}" type="datetime12">
              <a:rPr lang="en-US" smtClean="0"/>
              <a:t>7:41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893A-7230-FE4F-8AFA-7A23E04CB12A}" type="datetime12">
              <a:rPr lang="en-US" smtClean="0"/>
              <a:t>7:41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84FF-FAE9-DB45-BA1B-FE471AA252B1}" type="datetime12">
              <a:rPr lang="en-US" smtClean="0"/>
              <a:t>7:41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9306-CCB9-8E45-AC69-C5250DE55AFB}" type="datetime12">
              <a:rPr lang="en-US" smtClean="0"/>
              <a:t>7:41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90530-9778-3A49-9FCD-57F77B4F31CC}" type="datetime12">
              <a:rPr lang="en-US" smtClean="0"/>
              <a:t>7:41 PM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A9468-B4E4-7F40-9B0E-D96193C85B04}" type="datetime12">
              <a:rPr lang="en-US" smtClean="0"/>
              <a:t>7:41 PM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22E3B-DE24-7D46-AD49-26B70E5E91B6}" type="datetime12">
              <a:rPr lang="en-US" smtClean="0"/>
              <a:t>7:41 PM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2A5AF-ADBF-E441-963E-8275F5D349A5}" type="datetime12">
              <a:rPr lang="en-US" smtClean="0"/>
              <a:t>7:41 PM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6B77-FB60-AD4C-9B3D-E7714CAC5392}" type="datetime12">
              <a:rPr lang="en-US" smtClean="0"/>
              <a:t>7:41 PM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73D8-F514-534A-A502-256E5FF28C87}" type="datetime12">
              <a:rPr lang="en-US" smtClean="0"/>
              <a:t>7:41 PM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FCBE9-F514-F144-8599-2EE9AA405CD5}" type="datetime12">
              <a:rPr lang="en-US" smtClean="0"/>
              <a:t>7:41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7B6F4-2FD6-7B4F-AFC0-07C9771C0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.xml"/><Relationship Id="rId5" Type="http://schemas.openxmlformats.org/officeDocument/2006/relationships/audio" Target="../media/audio1.bin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slide" Target="slide2.xml"/><Relationship Id="rId9" Type="http://schemas.openxmlformats.org/officeDocument/2006/relationships/image" Target="../media/image3.png"/><Relationship Id="rId10" Type="http://schemas.openxmlformats.org/officeDocument/2006/relationships/slide" Target="slide5.xml"/><Relationship Id="rId11" Type="http://schemas.openxmlformats.org/officeDocument/2006/relationships/image" Target="../media/image4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file://localhost/Users/Giovanni/Documents/Jeferys%20mansion%20board.pptx" TargetMode="External"/><Relationship Id="rId5" Type="http://schemas.openxmlformats.org/officeDocument/2006/relationships/hyperlink" Target="file://localhost/Users/Giovanni/Desktop/Photos/launcher%201212.pptx" TargetMode="External"/><Relationship Id="rId6" Type="http://schemas.openxmlformats.org/officeDocument/2006/relationships/hyperlink" Target="/Applications/Mail.app" TargetMode="External"/><Relationship Id="rId7" Type="http://schemas.openxmlformats.org/officeDocument/2006/relationships/hyperlink" Target="file://localhost/Users/Giovanni/Documents/Sun%20pinacle%20project.pptx" TargetMode="External"/><Relationship Id="rId8" Type="http://schemas.openxmlformats.org/officeDocument/2006/relationships/hyperlink" Target="file://localhost/Users/Giovanni/Documents/CARE.ORG.pptx" TargetMode="External"/><Relationship Id="rId9" Type="http://schemas.openxmlformats.org/officeDocument/2006/relationships/hyperlink" Target="/Applications/Safari.app" TargetMode="External"/><Relationship Id="rId10" Type="http://schemas.openxmlformats.org/officeDocument/2006/relationships/slide" Target="slide4.xml"/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slide" Target="slide3.xml"/><Relationship Id="rId5" Type="http://schemas.openxmlformats.org/officeDocument/2006/relationships/hyperlink" Target="file://localhost/Users/Giovanni/Documents/Sun%20pinacle%20project.pptx" TargetMode="External"/><Relationship Id="rId6" Type="http://schemas.openxmlformats.org/officeDocument/2006/relationships/hyperlink" Target="file://localhost/Users/Giovanni/Desktop/Photos/launcher%201212.pptx" TargetMode="External"/><Relationship Id="rId7" Type="http://schemas.openxmlformats.org/officeDocument/2006/relationships/hyperlink" Target="file://localhost/Users/Giovanni/Documents/CARE.ORG.pptx" TargetMode="External"/><Relationship Id="rId8" Type="http://schemas.openxmlformats.org/officeDocument/2006/relationships/hyperlink" Target="file://localhost/Users/Giovanni/Documents/Jeferys%20mansion%20board.pptx" TargetMode="External"/><Relationship Id="rId9" Type="http://schemas.openxmlformats.org/officeDocument/2006/relationships/hyperlink" Target="/Applications/Mail.app" TargetMode="External"/><Relationship Id="rId10" Type="http://schemas.openxmlformats.org/officeDocument/2006/relationships/hyperlink" Target="/Applications/Safari.app" TargetMode="External"/><Relationship Id="rId11" Type="http://schemas.openxmlformats.org/officeDocument/2006/relationships/slide" Target="slide1.xml"/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file://localhost/Users/Giovanni/Documents/Jeferys%20mansion%20board.pptx" TargetMode="External"/><Relationship Id="rId4" Type="http://schemas.openxmlformats.org/officeDocument/2006/relationships/hyperlink" Target="file://localhost/Users/Giovanni/Desktop/Photos/launcher%201212.pptx" TargetMode="External"/><Relationship Id="rId5" Type="http://schemas.openxmlformats.org/officeDocument/2006/relationships/hyperlink" Target="/Applications/Mail.app" TargetMode="External"/><Relationship Id="rId6" Type="http://schemas.openxmlformats.org/officeDocument/2006/relationships/hyperlink" Target="file://localhost/Users/Giovanni/Documents/Sun%20pinacle%20project.pptx" TargetMode="External"/><Relationship Id="rId7" Type="http://schemas.openxmlformats.org/officeDocument/2006/relationships/hyperlink" Target="file://localhost/Users/Giovanni/Documents/CARE.ORG.pptx" TargetMode="External"/><Relationship Id="rId8" Type="http://schemas.openxmlformats.org/officeDocument/2006/relationships/hyperlink" Target="/Applications/Safari.app" TargetMode="External"/><Relationship Id="rId9" Type="http://schemas.openxmlformats.org/officeDocument/2006/relationships/slide" Target="slide6.xml"/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file://localhost/Users/Giovanni/Documents/Sun%20pinacle%20project.pptx" TargetMode="External"/><Relationship Id="rId5" Type="http://schemas.openxmlformats.org/officeDocument/2006/relationships/hyperlink" Target="file://localhost/Users/Giovanni/Desktop/Photos/launcher%201212.pptx" TargetMode="External"/><Relationship Id="rId6" Type="http://schemas.openxmlformats.org/officeDocument/2006/relationships/hyperlink" Target="file://localhost/Users/Giovanni/Documents/CARE.ORG.pptx" TargetMode="External"/><Relationship Id="rId7" Type="http://schemas.openxmlformats.org/officeDocument/2006/relationships/hyperlink" Target="file://localhost/Users/Giovanni/Documents/Jeferys%20mansion%20board.pptx" TargetMode="External"/><Relationship Id="rId8" Type="http://schemas.openxmlformats.org/officeDocument/2006/relationships/hyperlink" Target="/Applications/Mail.app" TargetMode="External"/><Relationship Id="rId9" Type="http://schemas.openxmlformats.org/officeDocument/2006/relationships/hyperlink" Target="/Applications/Safari.app" TargetMode="External"/><Relationship Id="rId10" Type="http://schemas.openxmlformats.org/officeDocument/2006/relationships/slide" Target="slide5.xml"/><Relationship Id="rId11" Type="http://schemas.openxmlformats.org/officeDocument/2006/relationships/slide" Target="slide1.xml"/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ios loadup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03199" y="1080247"/>
            <a:ext cx="812800" cy="8128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30374" y="-2195"/>
            <a:ext cx="5715000" cy="57150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4281820" y="2795955"/>
            <a:ext cx="432270" cy="437820"/>
            <a:chOff x="4317469" y="2833160"/>
            <a:chExt cx="364206" cy="385196"/>
          </a:xfrm>
        </p:grpSpPr>
        <p:grpSp>
          <p:nvGrpSpPr>
            <p:cNvPr id="10" name="Group 9"/>
            <p:cNvGrpSpPr/>
            <p:nvPr/>
          </p:nvGrpSpPr>
          <p:grpSpPr>
            <a:xfrm>
              <a:off x="4317469" y="2833160"/>
              <a:ext cx="364206" cy="385196"/>
              <a:chOff x="4317469" y="2833160"/>
              <a:chExt cx="364206" cy="385196"/>
            </a:xfrm>
          </p:grpSpPr>
          <p:sp>
            <p:nvSpPr>
              <p:cNvPr id="4" name="Oval 3"/>
              <p:cNvSpPr/>
              <p:nvPr/>
            </p:nvSpPr>
            <p:spPr>
              <a:xfrm>
                <a:off x="4327444" y="2835516"/>
                <a:ext cx="349936" cy="332559"/>
              </a:xfrm>
              <a:prstGeom prst="ellipse">
                <a:avLst/>
              </a:pr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Block Arc 4"/>
              <p:cNvSpPr/>
              <p:nvPr/>
            </p:nvSpPr>
            <p:spPr>
              <a:xfrm>
                <a:off x="4317469" y="2833160"/>
                <a:ext cx="364206" cy="385196"/>
              </a:xfrm>
              <a:prstGeom prst="blockArc">
                <a:avLst>
                  <a:gd name="adj1" fmla="val 10800000"/>
                  <a:gd name="adj2" fmla="val 21410283"/>
                  <a:gd name="adj3" fmla="val 9175"/>
                </a:avLst>
              </a:prstGeom>
              <a:solidFill>
                <a:schemeClr val="tx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" name="Oval 10"/>
            <p:cNvSpPr/>
            <p:nvPr/>
          </p:nvSpPr>
          <p:spPr>
            <a:xfrm>
              <a:off x="4358601" y="2874090"/>
              <a:ext cx="282594" cy="298939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 descr="Gio photo.png">
            <a:hlinkClick r:id="rId8" action="ppaction://hlinksldjump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6" y="2366227"/>
            <a:ext cx="895773" cy="952500"/>
          </a:xfrm>
          <a:prstGeom prst="rect">
            <a:avLst/>
          </a:prstGeom>
        </p:spPr>
      </p:pic>
      <p:pic>
        <p:nvPicPr>
          <p:cNvPr id="15" name="Picture 14" descr="g.png">
            <a:hlinkClick r:id="rId10" action="ppaction://hlinksldjump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291" y="2374900"/>
            <a:ext cx="902208" cy="96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54595"/>
      </p:ext>
    </p:extLst>
  </p:cSld>
  <p:clrMapOvr>
    <a:masterClrMapping/>
  </p:clrMapOvr>
  <p:transition xmlns:p14="http://schemas.microsoft.com/office/powerpoint/2010/main" spd="slow" advClick="0">
    <p:wipe/>
    <p:sndAc>
      <p:stSnd>
        <p:snd r:embed="rId5" name="gios loadup.mp3"/>
      </p:stSnd>
    </p:sndAc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8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80493E-6 -4.44444E-6 L 0.1463 -4.44444E-6 " pathEditMode="relative" ptsTypes="AA">
                                      <p:cBhvr>
                                        <p:cTn id="31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2" presetID="0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73724E-6 4.44444E-6 L -0.14821 4.44444E-6 " pathEditMode="relative" ptsTypes="AA">
                                      <p:cBhvr>
                                        <p:cTn id="33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30009" y="2341562"/>
            <a:ext cx="40589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latin typeface="Avenir Book"/>
                <a:cs typeface="Avenir Book"/>
              </a:rPr>
              <a:t>Welcome</a:t>
            </a:r>
            <a:endParaRPr lang="en-US" sz="7200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3252407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xmlns:p14="http://schemas.microsoft.com/office/powerpoint/2010/main" spd="slow" advClick="0" advTm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8" ac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2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03971" y="-68648"/>
            <a:ext cx="20766774" cy="648961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0"/>
            <a:ext cx="18718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venir Book"/>
                <a:cs typeface="Avenir Book"/>
              </a:rPr>
              <a:t>Gi-OS</a:t>
            </a:r>
            <a:endParaRPr lang="en-US" sz="4800" dirty="0">
              <a:latin typeface="Avenir Book"/>
              <a:cs typeface="Avenir Book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82409" y="380881"/>
            <a:ext cx="55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venir Book"/>
                <a:cs typeface="Avenir Book"/>
              </a:rPr>
              <a:t>1.2</a:t>
            </a:r>
            <a:endParaRPr lang="en-US" i="1" dirty="0">
              <a:latin typeface="Avenir Book"/>
              <a:cs typeface="Avenir Book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922745" y="979039"/>
            <a:ext cx="13153680" cy="3877653"/>
            <a:chOff x="352774" y="979039"/>
            <a:chExt cx="13153680" cy="3877653"/>
          </a:xfrm>
        </p:grpSpPr>
        <p:sp>
          <p:nvSpPr>
            <p:cNvPr id="9" name="Rectangle 8">
              <a:hlinkClick r:id="rId4" action="ppaction://hlinkpres?slideindex=1&amp;slidetitle=PowerPoint Presentation" highlightClick="1"/>
            </p:cNvPr>
            <p:cNvSpPr/>
            <p:nvPr/>
          </p:nvSpPr>
          <p:spPr>
            <a:xfrm>
              <a:off x="5276193" y="989281"/>
              <a:ext cx="1640298" cy="965729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69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Jeffery’s Mansion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Stat Board</a:t>
              </a:r>
            </a:p>
          </p:txBody>
        </p:sp>
        <p:sp>
          <p:nvSpPr>
            <p:cNvPr id="5" name="Rectangle 4">
              <a:hlinkClick r:id="rId5" action="ppaction://hlinkpres?slideindex=1&amp;slidetitle=1. 3. Slide 3" highlightClick="1"/>
            </p:cNvPr>
            <p:cNvSpPr/>
            <p:nvPr/>
          </p:nvSpPr>
          <p:spPr>
            <a:xfrm>
              <a:off x="3635895" y="3879212"/>
              <a:ext cx="1640298" cy="965729"/>
            </a:xfrm>
            <a:prstGeom prst="rect">
              <a:avLst/>
            </a:prstGeom>
            <a:solidFill>
              <a:schemeClr val="tx1">
                <a:lumMod val="85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Science OS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33" name="Rectangle 32">
              <a:hlinkClick r:id="rId6" action="ppaction://program" highlightClick="1"/>
            </p:cNvPr>
            <p:cNvSpPr/>
            <p:nvPr/>
          </p:nvSpPr>
          <p:spPr>
            <a:xfrm>
              <a:off x="6916128" y="2925234"/>
              <a:ext cx="1640298" cy="965729"/>
            </a:xfrm>
            <a:prstGeom prst="rect">
              <a:avLst/>
            </a:prstGeom>
            <a:solidFill>
              <a:schemeClr val="bg2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Mail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3" name="Rectangle 2">
              <a:hlinkClick r:id="rId7" action="ppaction://hlinkpres?slideindex=1&amp;slidetitle=1. 1. 1. 1. 1. 1. PowerPoint Presentation" highlightClick="1"/>
              <a:hlinkHover r:id="" action="ppaction://noaction"/>
            </p:cNvPr>
            <p:cNvSpPr/>
            <p:nvPr/>
          </p:nvSpPr>
          <p:spPr>
            <a:xfrm>
              <a:off x="2000892" y="2920739"/>
              <a:ext cx="1640298" cy="965729"/>
            </a:xfrm>
            <a:prstGeom prst="rect">
              <a:avLst/>
            </a:prstGeom>
            <a:solidFill>
              <a:srgbClr val="FFFF66">
                <a:alpha val="7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Sun Pinnacle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City 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4" name="Rectangle 3">
              <a:hlinkClick r:id="rId8" action="ppaction://hlinkpres?slideindex=1&amp;slidetitle=CARE.ORG" highlightClick="1"/>
            </p:cNvPr>
            <p:cNvSpPr/>
            <p:nvPr/>
          </p:nvSpPr>
          <p:spPr>
            <a:xfrm>
              <a:off x="3635895" y="1955010"/>
              <a:ext cx="1640298" cy="96572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Care.org 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34" name="Rectangle 33">
              <a:hlinkClick r:id="rId9" action="ppaction://program" highlightClick="1"/>
            </p:cNvPr>
            <p:cNvSpPr/>
            <p:nvPr/>
          </p:nvSpPr>
          <p:spPr>
            <a:xfrm>
              <a:off x="360594" y="1944768"/>
              <a:ext cx="1640298" cy="965729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Safari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52774" y="979039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60594" y="3879212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60594" y="291348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995234" y="1944768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995234" y="979039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993072" y="3874717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hlinkClick r:id="rId4" action="ppaction://hlinkpres?slideindex=1&amp;slidetitle=PowerPoint Presentation"/>
            </p:cNvPr>
            <p:cNvSpPr/>
            <p:nvPr/>
          </p:nvSpPr>
          <p:spPr>
            <a:xfrm>
              <a:off x="5273668" y="995285"/>
              <a:ext cx="1640298" cy="965729"/>
            </a:xfrm>
            <a:prstGeom prst="rect">
              <a:avLst/>
            </a:prstGeom>
            <a:solidFill>
              <a:srgbClr val="D9D9D9">
                <a:alpha val="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633370" y="291348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5277992" y="195950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275830" y="388945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5275830" y="292372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6920452" y="195950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6920452" y="993776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918290" y="388945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8562912" y="1955010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8562912" y="989281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8560750" y="3884959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8560750" y="2919230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0205372" y="196101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0205372" y="99528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0203210" y="389096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0203210" y="29252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1866156" y="196101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1866156" y="99528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1863994" y="389096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1863994" y="29252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Action Button: Forward or Next 55">
            <a:hlinkClick r:id="rId10" action="ppaction://hlinksldjump" highlightClick="1"/>
            <a:hlinkHover r:id="rId10" action="ppaction://hlinksldjump"/>
          </p:cNvPr>
          <p:cNvSpPr/>
          <p:nvPr/>
        </p:nvSpPr>
        <p:spPr>
          <a:xfrm>
            <a:off x="7895378" y="4935023"/>
            <a:ext cx="1184038" cy="661591"/>
          </a:xfrm>
          <a:prstGeom prst="actionButtonForwardNext">
            <a:avLst/>
          </a:prstGeom>
          <a:solidFill>
            <a:schemeClr val="tx1">
              <a:lumMod val="65000"/>
              <a:alpha val="7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0" y="5345668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venir Book"/>
                <a:cs typeface="Avenir Book"/>
              </a:rPr>
              <a:t>Gio’s</a:t>
            </a:r>
            <a:r>
              <a:rPr lang="en-US" dirty="0" smtClean="0">
                <a:latin typeface="Avenir Book"/>
                <a:cs typeface="Avenir Book"/>
              </a:rPr>
              <a:t> Account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200918" y="983534"/>
            <a:ext cx="1640298" cy="965729"/>
          </a:xfrm>
          <a:prstGeom prst="rect">
            <a:avLst/>
          </a:prstGeom>
          <a:solidFill>
            <a:srgbClr val="D9D9D9">
              <a:alpha val="45000"/>
            </a:srgb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200918" y="3882787"/>
            <a:ext cx="1640298" cy="965729"/>
          </a:xfrm>
          <a:prstGeom prst="rect">
            <a:avLst/>
          </a:prstGeom>
          <a:solidFill>
            <a:srgbClr val="D9D9D9">
              <a:alpha val="0"/>
            </a:srgb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922484" y="1944768"/>
            <a:ext cx="1640298" cy="965729"/>
          </a:xfrm>
          <a:prstGeom prst="rect">
            <a:avLst/>
          </a:prstGeom>
          <a:solidFill>
            <a:srgbClr val="D9D9D9">
              <a:alpha val="0"/>
            </a:srgb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878108"/>
      </p:ext>
    </p:extLst>
  </p:cSld>
  <p:clrMapOvr>
    <a:masterClrMapping/>
  </p:clrMapOvr>
  <p:transition xmlns:p14="http://schemas.microsoft.com/office/powerpoint/2010/main" spd="slow" advClick="0">
    <p:push dir="r"/>
    <p:sndAc>
      <p:stSnd>
        <p:snd r:embed="rId2" name="gios loadup.mp3"/>
      </p:stSnd>
    </p:sndAc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383387" y="-74371"/>
            <a:ext cx="20766774" cy="6489617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7503594" y="0"/>
            <a:ext cx="2133600" cy="304271"/>
          </a:xfrm>
        </p:spPr>
        <p:txBody>
          <a:bodyPr/>
          <a:lstStyle/>
          <a:p>
            <a:fld id="{A83BDBA8-6BEE-3740-9B76-EA2C76CE3CA9}" type="datetime2">
              <a:rPr lang="en-US" smtClean="0">
                <a:latin typeface="Avenir Book"/>
                <a:cs typeface="Avenir Book"/>
              </a:rPr>
              <a:t>Saturday, April 19, 14</a:t>
            </a:fld>
            <a:endParaRPr lang="en-US" dirty="0">
              <a:latin typeface="Avenir Book"/>
              <a:cs typeface="Avenir Book"/>
            </a:endParaRPr>
          </a:p>
        </p:txBody>
      </p:sp>
      <p:sp>
        <p:nvSpPr>
          <p:cNvPr id="56" name="Action Button: Forward or Next 55">
            <a:hlinkClick r:id="rId4" action="ppaction://hlinksldjump" highlightClick="1"/>
            <a:hlinkHover r:id="rId4" action="ppaction://hlinksldjump"/>
          </p:cNvPr>
          <p:cNvSpPr/>
          <p:nvPr/>
        </p:nvSpPr>
        <p:spPr>
          <a:xfrm rot="10800000">
            <a:off x="64584" y="4935021"/>
            <a:ext cx="1184038" cy="661591"/>
          </a:xfrm>
          <a:prstGeom prst="actionButtonForwardNext">
            <a:avLst/>
          </a:prstGeom>
          <a:solidFill>
            <a:srgbClr val="7F7F7F">
              <a:alpha val="72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-8198717" y="984318"/>
            <a:ext cx="13145860" cy="3877653"/>
            <a:chOff x="360594" y="979039"/>
            <a:chExt cx="13145860" cy="3877653"/>
          </a:xfrm>
        </p:grpSpPr>
        <p:sp>
          <p:nvSpPr>
            <p:cNvPr id="3" name="Rectangle 2">
              <a:hlinkClick r:id="rId5" action="ppaction://hlinkpres?slideindex=1&amp;slidetitle=1. 1. 1. 1. 1. 1. PowerPoint Presentation" highlightClick="1"/>
              <a:hlinkHover r:id="" action="ppaction://noaction"/>
            </p:cNvPr>
            <p:cNvSpPr/>
            <p:nvPr/>
          </p:nvSpPr>
          <p:spPr>
            <a:xfrm>
              <a:off x="2000892" y="2920739"/>
              <a:ext cx="1640298" cy="965729"/>
            </a:xfrm>
            <a:prstGeom prst="rect">
              <a:avLst/>
            </a:prstGeom>
            <a:solidFill>
              <a:srgbClr val="FFFF66">
                <a:alpha val="7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Sun Pinnacle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City 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5" name="Rectangle 4">
              <a:hlinkClick r:id="rId6" action="ppaction://hlinkpres?slideindex=1&amp;slidetitle=1. 3. Slide 3" highlightClick="1"/>
            </p:cNvPr>
            <p:cNvSpPr/>
            <p:nvPr/>
          </p:nvSpPr>
          <p:spPr>
            <a:xfrm>
              <a:off x="3635895" y="3879212"/>
              <a:ext cx="1640298" cy="965729"/>
            </a:xfrm>
            <a:prstGeom prst="rect">
              <a:avLst/>
            </a:prstGeom>
            <a:solidFill>
              <a:schemeClr val="tx1">
                <a:lumMod val="85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Science OS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4" name="Rectangle 3">
              <a:hlinkClick r:id="rId7" action="ppaction://hlinkpres?slideindex=1&amp;slidetitle=CARE.ORG" highlightClick="1"/>
            </p:cNvPr>
            <p:cNvSpPr/>
            <p:nvPr/>
          </p:nvSpPr>
          <p:spPr>
            <a:xfrm>
              <a:off x="3635895" y="1955010"/>
              <a:ext cx="1640298" cy="96572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Care.org 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9" name="Rectangle 8">
              <a:hlinkClick r:id="rId8" action="ppaction://hlinkpres?slideindex=1&amp;slidetitle=PowerPoint Presentation" highlightClick="1"/>
            </p:cNvPr>
            <p:cNvSpPr/>
            <p:nvPr/>
          </p:nvSpPr>
          <p:spPr>
            <a:xfrm>
              <a:off x="5276193" y="989281"/>
              <a:ext cx="1640298" cy="965729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Jeffery’s Mansion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Stat Board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62756" y="9835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60594" y="3879212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60594" y="291348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995234" y="1944768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995234" y="979039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993072" y="3874717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635532" y="9835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633370" y="291348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5277992" y="195950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275830" y="388945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5275830" y="292372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6920452" y="195950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6920452" y="993776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918290" y="388945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8562912" y="1955010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8562912" y="989281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8560750" y="3884959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8560750" y="2919230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hlinkClick r:id="rId9" action="ppaction://program" highlightClick="1"/>
            </p:cNvPr>
            <p:cNvSpPr/>
            <p:nvPr/>
          </p:nvSpPr>
          <p:spPr>
            <a:xfrm>
              <a:off x="6916128" y="2925234"/>
              <a:ext cx="1640298" cy="965729"/>
            </a:xfrm>
            <a:prstGeom prst="rect">
              <a:avLst/>
            </a:prstGeom>
            <a:solidFill>
              <a:schemeClr val="bg2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Mail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34" name="Rectangle 33">
              <a:hlinkClick r:id="rId10" action="ppaction://program" highlightClick="1"/>
            </p:cNvPr>
            <p:cNvSpPr/>
            <p:nvPr/>
          </p:nvSpPr>
          <p:spPr>
            <a:xfrm>
              <a:off x="360594" y="1944768"/>
              <a:ext cx="1640298" cy="965729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Safari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0205372" y="196101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0205372" y="99528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hlinkClick r:id="rId11" action="ppaction://hlinksldjump"/>
            </p:cNvPr>
            <p:cNvSpPr/>
            <p:nvPr/>
          </p:nvSpPr>
          <p:spPr>
            <a:xfrm>
              <a:off x="10203210" y="3890963"/>
              <a:ext cx="1640298" cy="965729"/>
            </a:xfrm>
            <a:prstGeom prst="rect">
              <a:avLst/>
            </a:prstGeom>
            <a:solidFill>
              <a:schemeClr val="accent5">
                <a:lumMod val="75000"/>
                <a:alpha val="45000"/>
              </a:scheme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FFFFFF"/>
                  </a:solidFill>
                  <a:latin typeface="Avenir Book"/>
                  <a:cs typeface="Avenir Book"/>
                </a:rPr>
                <a:t>Log Off</a:t>
              </a:r>
              <a:endParaRPr lang="en-US" dirty="0">
                <a:solidFill>
                  <a:srgbClr val="FFFFFF"/>
                </a:solidFill>
                <a:latin typeface="Avenir Book"/>
                <a:cs typeface="Avenir Book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0203210" y="29252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1866156" y="196101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1866156" y="99528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hlinkClick r:id="" action="ppaction://hlinkshowjump?jump=endshow"/>
            </p:cNvPr>
            <p:cNvSpPr/>
            <p:nvPr/>
          </p:nvSpPr>
          <p:spPr>
            <a:xfrm>
              <a:off x="11863994" y="3890963"/>
              <a:ext cx="1640298" cy="965729"/>
            </a:xfrm>
            <a:prstGeom prst="rect">
              <a:avLst/>
            </a:prstGeom>
            <a:solidFill>
              <a:schemeClr val="accent2">
                <a:lumMod val="75000"/>
                <a:alpha val="45000"/>
              </a:scheme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Avenir Book"/>
                  <a:cs typeface="Avenir Book"/>
                </a:rPr>
                <a:t>Exit</a:t>
              </a:r>
              <a:endParaRPr lang="en-US" dirty="0">
                <a:solidFill>
                  <a:schemeClr val="tx1"/>
                </a:solidFill>
                <a:latin typeface="Avenir Book"/>
                <a:cs typeface="Avenir Book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1863994" y="29252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3566772"/>
      </p:ext>
    </p:extLst>
  </p:cSld>
  <p:clrMapOvr>
    <a:masterClrMapping/>
  </p:clrMapOvr>
  <p:transition xmlns:p14="http://schemas.microsoft.com/office/powerpoint/2010/main" spd="slow" advClick="0">
    <p:push/>
    <p:sndAc>
      <p:stSnd>
        <p:snd r:embed="rId2" name="gios loadup.mp3"/>
      </p:stSnd>
    </p:sndAc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18718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venir Book"/>
                <a:cs typeface="Avenir Book"/>
              </a:rPr>
              <a:t>Gi-OS</a:t>
            </a:r>
            <a:endParaRPr lang="en-US" sz="4800" dirty="0">
              <a:latin typeface="Avenir Book"/>
              <a:cs typeface="Avenir Book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82409" y="380881"/>
            <a:ext cx="55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Avenir Book"/>
                <a:cs typeface="Avenir Book"/>
              </a:rPr>
              <a:t>1.2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920322" y="979039"/>
            <a:ext cx="13145860" cy="3877653"/>
            <a:chOff x="360594" y="979039"/>
            <a:chExt cx="13145860" cy="3877653"/>
          </a:xfrm>
        </p:grpSpPr>
        <p:sp>
          <p:nvSpPr>
            <p:cNvPr id="9" name="Rectangle 8">
              <a:hlinkClick r:id="rId3" action="ppaction://hlinkpres?slideindex=1&amp;slidetitle=PowerPoint Presentation" highlightClick="1"/>
            </p:cNvPr>
            <p:cNvSpPr/>
            <p:nvPr/>
          </p:nvSpPr>
          <p:spPr>
            <a:xfrm>
              <a:off x="5276193" y="989281"/>
              <a:ext cx="1640298" cy="965729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Jeffery’s Mansion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Stat Board</a:t>
              </a:r>
            </a:p>
          </p:txBody>
        </p:sp>
        <p:sp>
          <p:nvSpPr>
            <p:cNvPr id="5" name="Rectangle 4">
              <a:hlinkClick r:id="rId4" action="ppaction://hlinkpres?slideindex=1&amp;slidetitle=1. 3. Slide 3" highlightClick="1"/>
            </p:cNvPr>
            <p:cNvSpPr/>
            <p:nvPr/>
          </p:nvSpPr>
          <p:spPr>
            <a:xfrm>
              <a:off x="3635895" y="3879212"/>
              <a:ext cx="1640298" cy="965729"/>
            </a:xfrm>
            <a:prstGeom prst="rect">
              <a:avLst/>
            </a:prstGeom>
            <a:solidFill>
              <a:schemeClr val="tx1">
                <a:lumMod val="85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Science OS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33" name="Rectangle 32">
              <a:hlinkClick r:id="rId5" action="ppaction://program" highlightClick="1"/>
            </p:cNvPr>
            <p:cNvSpPr/>
            <p:nvPr/>
          </p:nvSpPr>
          <p:spPr>
            <a:xfrm>
              <a:off x="6916128" y="2925234"/>
              <a:ext cx="1640298" cy="965729"/>
            </a:xfrm>
            <a:prstGeom prst="rect">
              <a:avLst/>
            </a:prstGeom>
            <a:solidFill>
              <a:schemeClr val="bg2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Mail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3" name="Rectangle 2">
              <a:hlinkClick r:id="rId6" action="ppaction://hlinkpres?slideindex=1&amp;slidetitle=1. 1. 1. 1. 1. 1. PowerPoint Presentation" highlightClick="1"/>
              <a:hlinkHover r:id="" action="ppaction://noaction"/>
            </p:cNvPr>
            <p:cNvSpPr/>
            <p:nvPr/>
          </p:nvSpPr>
          <p:spPr>
            <a:xfrm>
              <a:off x="2000892" y="2920739"/>
              <a:ext cx="1640298" cy="965729"/>
            </a:xfrm>
            <a:prstGeom prst="rect">
              <a:avLst/>
            </a:prstGeom>
            <a:solidFill>
              <a:srgbClr val="FFFF66">
                <a:alpha val="7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Sun Pinnacle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City 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4" name="Rectangle 3">
              <a:hlinkClick r:id="rId7" action="ppaction://hlinkpres?slideindex=1&amp;slidetitle=CARE.ORG" highlightClick="1"/>
            </p:cNvPr>
            <p:cNvSpPr/>
            <p:nvPr/>
          </p:nvSpPr>
          <p:spPr>
            <a:xfrm>
              <a:off x="3635895" y="1955010"/>
              <a:ext cx="1640298" cy="96572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Care.org 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34" name="Rectangle 33">
              <a:hlinkClick r:id="rId8" action="ppaction://program" highlightClick="1"/>
            </p:cNvPr>
            <p:cNvSpPr/>
            <p:nvPr/>
          </p:nvSpPr>
          <p:spPr>
            <a:xfrm>
              <a:off x="360594" y="1944768"/>
              <a:ext cx="1640298" cy="965729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Safari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62756" y="9835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60594" y="3879212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60594" y="291348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995234" y="1944768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995234" y="979039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993072" y="3874717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635532" y="9835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633370" y="291348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5277992" y="195950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275830" y="388945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5275830" y="292372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6920452" y="195950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6920452" y="993776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918290" y="388945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8562912" y="1955010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8562912" y="989281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8560750" y="3884959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8560750" y="2919230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0205372" y="196101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0205372" y="99528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0203210" y="389096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0203210" y="29252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1866156" y="196101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1866156" y="99528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1863994" y="389096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1863994" y="29252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Action Button: Forward or Next 55">
            <a:hlinkClick r:id="rId9" action="ppaction://hlinksldjump" highlightClick="1"/>
            <a:hlinkHover r:id="rId9" action="ppaction://hlinksldjump"/>
          </p:cNvPr>
          <p:cNvSpPr/>
          <p:nvPr/>
        </p:nvSpPr>
        <p:spPr>
          <a:xfrm>
            <a:off x="7895378" y="4935023"/>
            <a:ext cx="1184038" cy="661591"/>
          </a:xfrm>
          <a:prstGeom prst="actionButtonForwardNext">
            <a:avLst/>
          </a:prstGeom>
          <a:solidFill>
            <a:schemeClr val="tx1">
              <a:lumMod val="65000"/>
              <a:alpha val="7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0" y="5345668"/>
            <a:ext cx="1843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/>
                <a:cs typeface="Avenir Book"/>
              </a:rPr>
              <a:t>Guest’s Account</a:t>
            </a:r>
            <a:endParaRPr lang="en-US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2020259521"/>
      </p:ext>
    </p:extLst>
  </p:cSld>
  <p:clrMapOvr>
    <a:masterClrMapping/>
  </p:clrMapOvr>
  <p:transition xmlns:p14="http://schemas.microsoft.com/office/powerpoint/2010/main" spd="slow" advClick="0">
    <p:push dir="r"/>
    <p:sndAc>
      <p:stSnd>
        <p:snd r:embed="rId2" name="gios loadup.mp3"/>
      </p:stSnd>
    </p:sndAc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110" y="0"/>
            <a:ext cx="5715000" cy="5715000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7503594" y="0"/>
            <a:ext cx="2133600" cy="304271"/>
          </a:xfrm>
        </p:spPr>
        <p:txBody>
          <a:bodyPr/>
          <a:lstStyle/>
          <a:p>
            <a:fld id="{A83BDBA8-6BEE-3740-9B76-EA2C76CE3CA9}" type="datetime2">
              <a:rPr lang="en-US" smtClean="0">
                <a:latin typeface="Avenir Book"/>
                <a:cs typeface="Avenir Book"/>
              </a:rPr>
              <a:t>Saturday, April 19, 14</a:t>
            </a:fld>
            <a:endParaRPr lang="en-US" dirty="0">
              <a:latin typeface="Avenir Book"/>
              <a:cs typeface="Avenir Book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-8188474" y="984318"/>
            <a:ext cx="13145860" cy="3877653"/>
            <a:chOff x="360594" y="979039"/>
            <a:chExt cx="13145860" cy="3877653"/>
          </a:xfrm>
        </p:grpSpPr>
        <p:sp>
          <p:nvSpPr>
            <p:cNvPr id="3" name="Rectangle 2">
              <a:hlinkClick r:id="rId4" action="ppaction://hlinkpres?slideindex=1&amp;slidetitle=1. 1. 1. 1. 1. 1. PowerPoint Presentation" highlightClick="1"/>
              <a:hlinkHover r:id="" action="ppaction://noaction"/>
            </p:cNvPr>
            <p:cNvSpPr/>
            <p:nvPr/>
          </p:nvSpPr>
          <p:spPr>
            <a:xfrm>
              <a:off x="2000892" y="2920739"/>
              <a:ext cx="1640298" cy="965729"/>
            </a:xfrm>
            <a:prstGeom prst="rect">
              <a:avLst/>
            </a:prstGeom>
            <a:solidFill>
              <a:srgbClr val="FFFF66">
                <a:alpha val="7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Sun Pinnacle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City 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5" name="Rectangle 4">
              <a:hlinkClick r:id="rId5" action="ppaction://hlinkpres?slideindex=1&amp;slidetitle=1. 3. Slide 3" highlightClick="1"/>
            </p:cNvPr>
            <p:cNvSpPr/>
            <p:nvPr/>
          </p:nvSpPr>
          <p:spPr>
            <a:xfrm>
              <a:off x="3635895" y="3879212"/>
              <a:ext cx="1640298" cy="965729"/>
            </a:xfrm>
            <a:prstGeom prst="rect">
              <a:avLst/>
            </a:prstGeom>
            <a:solidFill>
              <a:schemeClr val="tx1">
                <a:lumMod val="85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Science OS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4" name="Rectangle 3">
              <a:hlinkClick r:id="rId6" action="ppaction://hlinkpres?slideindex=1&amp;slidetitle=CARE.ORG" highlightClick="1"/>
            </p:cNvPr>
            <p:cNvSpPr/>
            <p:nvPr/>
          </p:nvSpPr>
          <p:spPr>
            <a:xfrm>
              <a:off x="3635895" y="1955010"/>
              <a:ext cx="1640298" cy="96572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Care.org 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9" name="Rectangle 8">
              <a:hlinkClick r:id="rId7" action="ppaction://hlinkpres?slideindex=1&amp;slidetitle=PowerPoint Presentation" highlightClick="1"/>
            </p:cNvPr>
            <p:cNvSpPr/>
            <p:nvPr/>
          </p:nvSpPr>
          <p:spPr>
            <a:xfrm>
              <a:off x="5276193" y="989281"/>
              <a:ext cx="1640298" cy="965729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Jeffery’s Mansion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Stat Board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62756" y="9835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60594" y="3879212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60594" y="291348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995234" y="1944768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995234" y="979039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993072" y="3874717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635532" y="9835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633370" y="2913483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5277992" y="195950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275830" y="388945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5275830" y="292372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6920452" y="195950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6920452" y="993776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918290" y="388945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8562912" y="1955010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8562912" y="989281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8560750" y="3884959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8560750" y="2919230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hlinkClick r:id="rId8" action="ppaction://program" highlightClick="1"/>
            </p:cNvPr>
            <p:cNvSpPr/>
            <p:nvPr/>
          </p:nvSpPr>
          <p:spPr>
            <a:xfrm>
              <a:off x="6916128" y="2925234"/>
              <a:ext cx="1640298" cy="965729"/>
            </a:xfrm>
            <a:prstGeom prst="rect">
              <a:avLst/>
            </a:prstGeom>
            <a:solidFill>
              <a:schemeClr val="bg2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Mail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34" name="Rectangle 33">
              <a:hlinkClick r:id="rId9" action="ppaction://program" highlightClick="1"/>
            </p:cNvPr>
            <p:cNvSpPr/>
            <p:nvPr/>
          </p:nvSpPr>
          <p:spPr>
            <a:xfrm>
              <a:off x="360594" y="1944768"/>
              <a:ext cx="1640298" cy="965729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Safari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0205372" y="196101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0205372" y="99528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0203210" y="29252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1866156" y="196101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1866156" y="995285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hlinkClick r:id="" action="ppaction://hlinkshowjump?jump=endshow"/>
            </p:cNvPr>
            <p:cNvSpPr/>
            <p:nvPr/>
          </p:nvSpPr>
          <p:spPr>
            <a:xfrm>
              <a:off x="11863994" y="3890963"/>
              <a:ext cx="1640298" cy="965729"/>
            </a:xfrm>
            <a:prstGeom prst="rect">
              <a:avLst/>
            </a:prstGeom>
            <a:solidFill>
              <a:schemeClr val="accent2">
                <a:lumMod val="75000"/>
                <a:alpha val="45000"/>
              </a:scheme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Avenir Book"/>
                  <a:cs typeface="Avenir Book"/>
                </a:rPr>
                <a:t>Exit</a:t>
              </a:r>
              <a:endParaRPr lang="en-US" dirty="0">
                <a:solidFill>
                  <a:schemeClr val="tx1"/>
                </a:solidFill>
                <a:latin typeface="Avenir Book"/>
                <a:cs typeface="Avenir Book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1863994" y="2925234"/>
              <a:ext cx="1640298" cy="965729"/>
            </a:xfrm>
            <a:prstGeom prst="rect">
              <a:avLst/>
            </a:prstGeom>
            <a:solidFill>
              <a:srgbClr val="D9D9D9">
                <a:alpha val="45000"/>
              </a:srgbClr>
            </a:solidFill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Action Button: Forward or Next 55">
            <a:hlinkClick r:id="rId10" action="ppaction://hlinksldjump" highlightClick="1"/>
            <a:hlinkHover r:id="rId10" action="ppaction://hlinksldjump"/>
          </p:cNvPr>
          <p:cNvSpPr/>
          <p:nvPr/>
        </p:nvSpPr>
        <p:spPr>
          <a:xfrm rot="10800000">
            <a:off x="64584" y="4935021"/>
            <a:ext cx="1184038" cy="661591"/>
          </a:xfrm>
          <a:prstGeom prst="actionButtonForwardNext">
            <a:avLst/>
          </a:prstGeom>
          <a:solidFill>
            <a:srgbClr val="7F7F7F">
              <a:alpha val="72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hlinkClick r:id="rId11" action="ppaction://hlinksldjump"/>
          </p:cNvPr>
          <p:cNvSpPr/>
          <p:nvPr/>
        </p:nvSpPr>
        <p:spPr>
          <a:xfrm>
            <a:off x="1651980" y="3890238"/>
            <a:ext cx="1640298" cy="965729"/>
          </a:xfrm>
          <a:prstGeom prst="rect">
            <a:avLst/>
          </a:prstGeom>
          <a:solidFill>
            <a:schemeClr val="accent5">
              <a:lumMod val="75000"/>
              <a:alpha val="4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  <a:latin typeface="Avenir Book"/>
                <a:cs typeface="Avenir Book"/>
              </a:rPr>
              <a:t>Log Off</a:t>
            </a:r>
            <a:endParaRPr lang="en-US" dirty="0">
              <a:solidFill>
                <a:srgbClr val="FFFFFF"/>
              </a:solidFill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510162567"/>
      </p:ext>
    </p:extLst>
  </p:cSld>
  <p:clrMapOvr>
    <a:masterClrMapping/>
  </p:clrMapOvr>
  <p:transition xmlns:p14="http://schemas.microsoft.com/office/powerpoint/2010/main" spd="slow" advClick="0">
    <p:push/>
    <p:sndAc>
      <p:stSnd>
        <p:snd r:embed="rId2" name="gios loadup.mp3"/>
      </p:stSnd>
    </p:sndAc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4647</TotalTime>
  <Words>82</Words>
  <Application>Microsoft Macintosh PowerPoint</Application>
  <PresentationFormat>On-screen Show (16:10)</PresentationFormat>
  <Paragraphs>50</Paragraphs>
  <Slides>6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Black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Gio Lupo</dc:creator>
  <cp:lastModifiedBy>Gio Lupo</cp:lastModifiedBy>
  <cp:revision>58</cp:revision>
  <cp:lastPrinted>2014-04-17T17:25:41Z</cp:lastPrinted>
  <dcterms:created xsi:type="dcterms:W3CDTF">2014-04-16T23:38:34Z</dcterms:created>
  <dcterms:modified xsi:type="dcterms:W3CDTF">2014-04-20T21:35:03Z</dcterms:modified>
</cp:coreProperties>
</file>

<file path=docProps/thumbnail.jpeg>
</file>